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1A5A1"/>
    <a:srgbClr val="94D0C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56" d="100"/>
          <a:sy n="156" d="100"/>
        </p:scale>
        <p:origin x="1224" y="13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4F2D4B-3B17-0D42-9B4F-15A4CADE509E}" type="datetimeFigureOut">
              <a:rPr lang="en-US" smtClean="0"/>
              <a:t>11/22/2014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D3A1D1-3964-DA4D-B154-492868189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4644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D3A1D1-3964-DA4D-B154-4928681890B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0557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DBE186-0473-4049-93FE-9D5B1A1B219B}" type="datetimeFigureOut">
              <a:rPr lang="en-US" smtClean="0"/>
              <a:t>11/22/2014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0A560-7F09-B448-871A-365383ADE9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0485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DBE186-0473-4049-93FE-9D5B1A1B219B}" type="datetimeFigureOut">
              <a:rPr lang="en-US" smtClean="0"/>
              <a:t>11/22/2014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0A560-7F09-B448-871A-365383ADE9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6824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DBE186-0473-4049-93FE-9D5B1A1B219B}" type="datetimeFigureOut">
              <a:rPr lang="en-US" smtClean="0"/>
              <a:t>11/22/2014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0A560-7F09-B448-871A-365383ADE9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5882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DBE186-0473-4049-93FE-9D5B1A1B219B}" type="datetimeFigureOut">
              <a:rPr lang="en-US" smtClean="0"/>
              <a:t>11/22/2014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0A560-7F09-B448-871A-365383ADE9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0654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DBE186-0473-4049-93FE-9D5B1A1B219B}" type="datetimeFigureOut">
              <a:rPr lang="en-US" smtClean="0"/>
              <a:t>11/22/2014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0A560-7F09-B448-871A-365383ADE9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7004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DBE186-0473-4049-93FE-9D5B1A1B219B}" type="datetimeFigureOut">
              <a:rPr lang="en-US" smtClean="0"/>
              <a:t>11/22/2014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0A560-7F09-B448-871A-365383ADE9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205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DBE186-0473-4049-93FE-9D5B1A1B219B}" type="datetimeFigureOut">
              <a:rPr lang="en-US" smtClean="0"/>
              <a:t>11/22/2014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0A560-7F09-B448-871A-365383ADE9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7081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DBE186-0473-4049-93FE-9D5B1A1B219B}" type="datetimeFigureOut">
              <a:rPr lang="en-US" smtClean="0"/>
              <a:t>11/22/2014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0A560-7F09-B448-871A-365383ADE9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5757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DBE186-0473-4049-93FE-9D5B1A1B219B}" type="datetimeFigureOut">
              <a:rPr lang="en-US" smtClean="0"/>
              <a:t>11/22/2014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0A560-7F09-B448-871A-365383ADE9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5734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DBE186-0473-4049-93FE-9D5B1A1B219B}" type="datetimeFigureOut">
              <a:rPr lang="en-US" smtClean="0"/>
              <a:t>11/22/2014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0A560-7F09-B448-871A-365383ADE9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700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DBE186-0473-4049-93FE-9D5B1A1B219B}" type="datetimeFigureOut">
              <a:rPr lang="en-US" smtClean="0"/>
              <a:t>11/22/2014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0A560-7F09-B448-871A-365383ADE9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3437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DBE186-0473-4049-93FE-9D5B1A1B219B}" type="datetimeFigureOut">
              <a:rPr lang="en-US" smtClean="0"/>
              <a:t>11/22/2014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70A560-7F09-B448-871A-365383ADE9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4516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7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0504" y="823028"/>
            <a:ext cx="7772400" cy="1470025"/>
          </a:xfrm>
        </p:spPr>
        <p:txBody>
          <a:bodyPr/>
          <a:lstStyle/>
          <a:p>
            <a:pPr algn="l"/>
            <a:r>
              <a:rPr lang="en-US" b="1" dirty="0" smtClean="0">
                <a:latin typeface="Helvetica"/>
                <a:cs typeface="Helvetica"/>
              </a:rPr>
              <a:t>TapWater</a:t>
            </a:r>
            <a:endParaRPr lang="en-US" b="1" dirty="0">
              <a:latin typeface="Helvetica"/>
              <a:cs typeface="Helvetica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60504" y="1826806"/>
            <a:ext cx="4846297" cy="801754"/>
          </a:xfrm>
        </p:spPr>
        <p:txBody>
          <a:bodyPr>
            <a:noAutofit/>
          </a:bodyPr>
          <a:lstStyle/>
          <a:p>
            <a:pPr algn="l"/>
            <a:r>
              <a:rPr lang="en-US" sz="2400" dirty="0" smtClean="0">
                <a:solidFill>
                  <a:srgbClr val="81A5A1"/>
                </a:solidFill>
                <a:latin typeface="Helvetica"/>
                <a:cs typeface="Helvetica"/>
              </a:rPr>
              <a:t>Stay Hydrated San Diego</a:t>
            </a:r>
            <a:endParaRPr lang="en-US" sz="2400" dirty="0">
              <a:solidFill>
                <a:srgbClr val="81A5A1"/>
              </a:solidFill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396281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5000"/>
            <a:lum/>
          </a:blip>
          <a:srcRect/>
          <a:stretch>
            <a:fillRect l="-6000" t="12000" r="-6000" b="-2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78966"/>
            <a:ext cx="9144000" cy="1143000"/>
          </a:xfrm>
          <a:noFill/>
        </p:spPr>
        <p:txBody>
          <a:bodyPr>
            <a:normAutofit/>
          </a:bodyPr>
          <a:lstStyle/>
          <a:p>
            <a:r>
              <a:rPr lang="en-US" sz="5400" b="1" dirty="0" smtClean="0">
                <a:solidFill>
                  <a:srgbClr val="81A5A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So Here’s The </a:t>
            </a:r>
            <a:r>
              <a:rPr lang="en-US" sz="5400" b="1" dirty="0">
                <a:solidFill>
                  <a:srgbClr val="81A5A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</a:t>
            </a:r>
            <a:r>
              <a:rPr lang="en-US" sz="5400" b="1" dirty="0" smtClean="0">
                <a:solidFill>
                  <a:srgbClr val="81A5A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eal</a:t>
            </a:r>
            <a:endParaRPr lang="en-US" sz="5400" b="1" dirty="0">
              <a:solidFill>
                <a:srgbClr val="81A5A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solidFill>
            <a:schemeClr val="bg1">
              <a:alpha val="60000"/>
            </a:schemeClr>
          </a:solidFill>
          <a:ln w="47625" cap="rnd">
            <a:noFill/>
          </a:ln>
          <a:effectLst>
            <a:softEdge rad="31750"/>
          </a:effectLst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 err="1" smtClean="0"/>
              <a:t>cdc</a:t>
            </a:r>
            <a:r>
              <a:rPr lang="en-US" dirty="0" smtClean="0"/>
              <a:t> states that “forty-three percent of adults drink less than four cups of water a day. that includes 36 percent who drink one to three cups, and 7 percent who drink none.”</a:t>
            </a:r>
          </a:p>
          <a:p>
            <a:endParaRPr lang="en-US" dirty="0" smtClean="0"/>
          </a:p>
          <a:p>
            <a:r>
              <a:rPr lang="en-US" dirty="0"/>
              <a:t>D</a:t>
            </a:r>
            <a:r>
              <a:rPr lang="en-US" dirty="0" smtClean="0"/>
              <a:t>rinking water aids with circulation, rids the body of toxins, and makes us feel generally better.</a:t>
            </a:r>
          </a:p>
          <a:p>
            <a:endParaRPr lang="en-US" dirty="0" smtClean="0"/>
          </a:p>
          <a:p>
            <a:r>
              <a:rPr lang="en-US" dirty="0"/>
              <a:t>P</a:t>
            </a:r>
            <a:r>
              <a:rPr lang="en-US" dirty="0" smtClean="0"/>
              <a:t>eople who frequently exercise need to increase their water consumption to maximize their performance.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127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5000"/>
            <a:lum/>
          </a:blip>
          <a:srcRect/>
          <a:stretch>
            <a:fillRect l="-6000" t="12000" r="-6000" b="-2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30579"/>
            <a:ext cx="8229600" cy="1143000"/>
          </a:xfrm>
          <a:noFill/>
        </p:spPr>
        <p:txBody>
          <a:bodyPr>
            <a:normAutofit fontScale="90000"/>
          </a:bodyPr>
          <a:lstStyle/>
          <a:p>
            <a:r>
              <a:rPr lang="en-US" sz="5400" b="1" dirty="0" smtClean="0">
                <a:solidFill>
                  <a:srgbClr val="81A5A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That’s Where We Come In</a:t>
            </a:r>
            <a:endParaRPr lang="en-US" sz="5400" b="1" dirty="0">
              <a:solidFill>
                <a:srgbClr val="81A5A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2454145"/>
            <a:ext cx="8229600" cy="2357568"/>
          </a:xfrm>
          <a:solidFill>
            <a:schemeClr val="bg1">
              <a:alpha val="60000"/>
            </a:schemeClr>
          </a:solidFill>
          <a:effectLst>
            <a:softEdge rad="31750"/>
          </a:effectLst>
        </p:spPr>
        <p:txBody>
          <a:bodyPr anchor="ctr" anchorCtr="1">
            <a:normAutofit/>
          </a:bodyPr>
          <a:lstStyle/>
          <a:p>
            <a:r>
              <a:rPr lang="en-US" dirty="0" smtClean="0"/>
              <a:t>Keep track of your drinks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Don’t forget to stay hydrated</a:t>
            </a:r>
          </a:p>
          <a:p>
            <a:r>
              <a:rPr lang="en-US" dirty="0" smtClean="0"/>
              <a:t>Stay connected between all your devices</a:t>
            </a:r>
          </a:p>
        </p:txBody>
      </p:sp>
    </p:spTree>
    <p:extLst>
      <p:ext uri="{BB962C8B-B14F-4D97-AF65-F5344CB8AC3E}">
        <p14:creationId xmlns:p14="http://schemas.microsoft.com/office/powerpoint/2010/main" val="4004333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5000"/>
            <a:lum/>
          </a:blip>
          <a:srcRect/>
          <a:stretch>
            <a:fillRect l="-6000" t="12000" r="-6000" b="-2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 smtClean="0">
                <a:solidFill>
                  <a:srgbClr val="81A5A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Mission Control</a:t>
            </a:r>
            <a:endParaRPr lang="en-US" sz="4800" b="1" dirty="0">
              <a:solidFill>
                <a:srgbClr val="81A5A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547" y="2163263"/>
            <a:ext cx="4323971" cy="3370699"/>
          </a:xfrm>
          <a:solidFill>
            <a:schemeClr val="bg1">
              <a:alpha val="60000"/>
            </a:schemeClr>
          </a:solidFill>
          <a:effectLst>
            <a:softEdge rad="31750"/>
          </a:effectLst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600" dirty="0" smtClean="0"/>
              <a:t>3 categories of drinks</a:t>
            </a:r>
          </a:p>
          <a:p>
            <a:pPr lvl="1"/>
            <a:r>
              <a:rPr lang="en-US" sz="2600" dirty="0" smtClean="0"/>
              <a:t>Drink</a:t>
            </a:r>
          </a:p>
          <a:p>
            <a:pPr lvl="1"/>
            <a:r>
              <a:rPr lang="en-US" sz="2600" dirty="0" smtClean="0"/>
              <a:t>Glass</a:t>
            </a:r>
          </a:p>
          <a:p>
            <a:pPr lvl="1"/>
            <a:r>
              <a:rPr lang="en-US" sz="2600" dirty="0" smtClean="0"/>
              <a:t>Bottle</a:t>
            </a:r>
          </a:p>
          <a:p>
            <a:r>
              <a:rPr lang="en-US" sz="2600" dirty="0" smtClean="0"/>
              <a:t>Keep track of cups per day</a:t>
            </a:r>
          </a:p>
          <a:p>
            <a:r>
              <a:rPr lang="en-US" sz="2600" dirty="0" smtClean="0"/>
              <a:t>Timer since last drink added</a:t>
            </a:r>
            <a:endParaRPr lang="en-US" sz="2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33" y="1788143"/>
            <a:ext cx="2992831" cy="412093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77841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5000"/>
            <a:lum/>
          </a:blip>
          <a:srcRect/>
          <a:stretch>
            <a:fillRect l="-6000" t="12000" r="-6000" b="-2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 smtClean="0">
                <a:solidFill>
                  <a:srgbClr val="81A5A1"/>
                </a:solidFill>
              </a:rPr>
              <a:t>But </a:t>
            </a:r>
            <a:r>
              <a:rPr lang="en-US" sz="4800" b="1" dirty="0" smtClean="0">
                <a:solidFill>
                  <a:srgbClr val="81A5A1"/>
                </a:solidFill>
              </a:rPr>
              <a:t>Wait</a:t>
            </a:r>
            <a:r>
              <a:rPr lang="en-US" sz="4800" b="1" dirty="0" smtClean="0">
                <a:solidFill>
                  <a:srgbClr val="81A5A1"/>
                </a:solidFill>
              </a:rPr>
              <a:t>, </a:t>
            </a:r>
            <a:r>
              <a:rPr lang="en-US" sz="4800" b="1" dirty="0" smtClean="0">
                <a:solidFill>
                  <a:srgbClr val="81A5A1"/>
                </a:solidFill>
              </a:rPr>
              <a:t>There’s More</a:t>
            </a:r>
            <a:endParaRPr lang="en-US" sz="4800" b="1" dirty="0">
              <a:solidFill>
                <a:srgbClr val="81A5A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631201"/>
            <a:ext cx="4108964" cy="2720187"/>
          </a:xfrm>
          <a:solidFill>
            <a:schemeClr val="bg1">
              <a:alpha val="60000"/>
            </a:schemeClr>
          </a:solidFill>
          <a:effectLst>
            <a:softEdge rad="31750"/>
          </a:effectLst>
        </p:spPr>
        <p:txBody>
          <a:bodyPr/>
          <a:lstStyle/>
          <a:p>
            <a:r>
              <a:rPr lang="en-US" dirty="0" smtClean="0"/>
              <a:t>Review all recorded drinks for user</a:t>
            </a:r>
          </a:p>
          <a:p>
            <a:r>
              <a:rPr lang="en-US" dirty="0" smtClean="0"/>
              <a:t>See when exactly each drink was added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33" y="1788143"/>
            <a:ext cx="2992831" cy="412093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91852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5000"/>
            <a:lum/>
          </a:blip>
          <a:srcRect/>
          <a:stretch>
            <a:fillRect l="-6000" t="12000" r="-6000" b="-2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 smtClean="0">
                <a:solidFill>
                  <a:srgbClr val="81A5A1"/>
                </a:solidFill>
              </a:rPr>
              <a:t>Nerdy Mumbo Jumbo</a:t>
            </a:r>
            <a:endParaRPr lang="en-US" sz="4800" b="1" dirty="0">
              <a:solidFill>
                <a:srgbClr val="81A5A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15859" y="2046661"/>
            <a:ext cx="3912282" cy="3401384"/>
          </a:xfrm>
        </p:spPr>
        <p:txBody>
          <a:bodyPr/>
          <a:lstStyle/>
          <a:p>
            <a:r>
              <a:rPr lang="en-US" dirty="0" smtClean="0"/>
              <a:t>Server/Back End</a:t>
            </a:r>
          </a:p>
          <a:p>
            <a:pPr lvl="1"/>
            <a:r>
              <a:rPr lang="en-US" dirty="0" smtClean="0"/>
              <a:t>Ruby on Rails</a:t>
            </a:r>
          </a:p>
          <a:p>
            <a:r>
              <a:rPr lang="en-US" dirty="0" smtClean="0"/>
              <a:t>Android Application</a:t>
            </a:r>
          </a:p>
          <a:p>
            <a:pPr lvl="1"/>
            <a:r>
              <a:rPr lang="en-US" dirty="0" smtClean="0"/>
              <a:t>Java</a:t>
            </a:r>
          </a:p>
          <a:p>
            <a:r>
              <a:rPr lang="en-US" dirty="0" err="1" smtClean="0"/>
              <a:t>iOS</a:t>
            </a:r>
            <a:r>
              <a:rPr lang="en-US" dirty="0" smtClean="0"/>
              <a:t> Application</a:t>
            </a:r>
          </a:p>
          <a:p>
            <a:pPr lvl="1"/>
            <a:r>
              <a:rPr lang="en-US" dirty="0" smtClean="0"/>
              <a:t>Swift</a:t>
            </a:r>
          </a:p>
        </p:txBody>
      </p:sp>
    </p:spTree>
    <p:extLst>
      <p:ext uri="{BB962C8B-B14F-4D97-AF65-F5344CB8AC3E}">
        <p14:creationId xmlns:p14="http://schemas.microsoft.com/office/powerpoint/2010/main" val="323595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5000"/>
            <a:lum/>
          </a:blip>
          <a:srcRect/>
          <a:stretch>
            <a:fillRect l="-6000" t="12000" r="-6000" b="-2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dirty="0" smtClean="0">
                <a:solidFill>
                  <a:srgbClr val="81A5A1"/>
                </a:solidFill>
              </a:rPr>
              <a:t>End Credits</a:t>
            </a:r>
            <a:endParaRPr lang="en-US" sz="5400" b="1" dirty="0">
              <a:solidFill>
                <a:srgbClr val="81A5A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10665"/>
            <a:ext cx="3985925" cy="4525963"/>
          </a:xfrm>
          <a:solidFill>
            <a:schemeClr val="bg1">
              <a:alpha val="60000"/>
            </a:schemeClr>
          </a:solidFill>
          <a:effectLst>
            <a:softEdge rad="31750"/>
          </a:effectLst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Kon-Kon Chao</a:t>
            </a:r>
          </a:p>
          <a:p>
            <a:pPr lvl="1"/>
            <a:r>
              <a:rPr lang="en-US" dirty="0" smtClean="0"/>
              <a:t>Documentation</a:t>
            </a:r>
          </a:p>
          <a:p>
            <a:r>
              <a:rPr lang="en-US" dirty="0" smtClean="0"/>
              <a:t>David Fontana</a:t>
            </a:r>
          </a:p>
          <a:p>
            <a:pPr lvl="1"/>
            <a:r>
              <a:rPr lang="en-US" dirty="0" smtClean="0"/>
              <a:t>Documentation</a:t>
            </a:r>
          </a:p>
          <a:p>
            <a:r>
              <a:rPr lang="en-US" dirty="0" smtClean="0"/>
              <a:t>Jonathon Hooper</a:t>
            </a:r>
          </a:p>
          <a:p>
            <a:pPr lvl="1"/>
            <a:r>
              <a:rPr lang="en-US" dirty="0" err="1" smtClean="0"/>
              <a:t>iOS</a:t>
            </a:r>
            <a:r>
              <a:rPr lang="en-US" dirty="0" smtClean="0"/>
              <a:t> Application</a:t>
            </a:r>
          </a:p>
          <a:p>
            <a:pPr lvl="1"/>
            <a:r>
              <a:rPr lang="en-US" dirty="0" smtClean="0"/>
              <a:t>Server and Web Portal</a:t>
            </a:r>
          </a:p>
          <a:p>
            <a:r>
              <a:rPr lang="en-US" dirty="0" smtClean="0"/>
              <a:t>Cody Rogers</a:t>
            </a:r>
          </a:p>
          <a:p>
            <a:pPr lvl="1"/>
            <a:r>
              <a:rPr lang="en-US" dirty="0" smtClean="0"/>
              <a:t>Android Application</a:t>
            </a:r>
          </a:p>
          <a:p>
            <a:pPr lvl="1"/>
            <a:r>
              <a:rPr lang="en-US" dirty="0" smtClean="0"/>
              <a:t>Web Portal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770096"/>
            <a:ext cx="2066925" cy="20669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7800" y="3969880"/>
            <a:ext cx="2066544" cy="206654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7800" y="1772035"/>
            <a:ext cx="2069426" cy="206654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969880"/>
            <a:ext cx="2071736" cy="206654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16854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162</TotalTime>
  <Words>176</Words>
  <Application>Microsoft Office PowerPoint</Application>
  <PresentationFormat>On-screen Show (4:3)</PresentationFormat>
  <Paragraphs>42</Paragraphs>
  <Slides>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Helvetica</vt:lpstr>
      <vt:lpstr>Office Theme</vt:lpstr>
      <vt:lpstr>TapWater</vt:lpstr>
      <vt:lpstr>So Here’s The Deal</vt:lpstr>
      <vt:lpstr>That’s Where We Come In</vt:lpstr>
      <vt:lpstr>Mission Control</vt:lpstr>
      <vt:lpstr>But Wait, There’s More</vt:lpstr>
      <vt:lpstr>Nerdy Mumbo Jumbo</vt:lpstr>
      <vt:lpstr>End Credits</vt:lpstr>
    </vt:vector>
  </TitlesOfParts>
  <Company>Covalent Logic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TapWater</dc:title>
  <dc:creator>Kon-Kon Chao</dc:creator>
  <cp:lastModifiedBy>Kon-Kon Chao</cp:lastModifiedBy>
  <cp:revision>15</cp:revision>
  <dcterms:created xsi:type="dcterms:W3CDTF">2014-11-22T21:49:47Z</dcterms:created>
  <dcterms:modified xsi:type="dcterms:W3CDTF">2014-11-23T00:48:28Z</dcterms:modified>
</cp:coreProperties>
</file>